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80" r:id="rId4"/>
    <p:sldId id="282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7" r:id="rId18"/>
    <p:sldId id="283" r:id="rId19"/>
    <p:sldId id="27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44F2C5E7-7F43-454D-99DB-CAA98ECD6301}">
          <p14:sldIdLst>
            <p14:sldId id="256"/>
            <p14:sldId id="257"/>
            <p14:sldId id="280"/>
            <p14:sldId id="282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7"/>
            <p14:sldId id="283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1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2141" y="2130500"/>
            <a:ext cx="6796667" cy="714375"/>
          </a:xfrm>
        </p:spPr>
        <p:txBody>
          <a:bodyPr>
            <a:normAutofit fontScale="90000"/>
          </a:bodyPr>
          <a:lstStyle/>
          <a:p>
            <a:br>
              <a:rPr lang="en-US" sz="44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ANDROID DEVELOPERS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DD23D4F-8FF2-BFFE-1C92-77DA29104E3A}"/>
              </a:ext>
            </a:extLst>
          </p:cNvPr>
          <p:cNvSpPr txBox="1">
            <a:spLocks/>
          </p:cNvSpPr>
          <p:nvPr/>
        </p:nvSpPr>
        <p:spPr>
          <a:xfrm>
            <a:off x="1798130" y="2631688"/>
            <a:ext cx="7584690" cy="1036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A5AD2D5-07ED-F0A9-589F-F69BBD9790F1}"/>
              </a:ext>
            </a:extLst>
          </p:cNvPr>
          <p:cNvSpPr txBox="1">
            <a:spLocks/>
          </p:cNvSpPr>
          <p:nvPr/>
        </p:nvSpPr>
        <p:spPr>
          <a:xfrm>
            <a:off x="3788532" y="3820876"/>
            <a:ext cx="8605561" cy="27039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LEADER </a:t>
            </a:r>
          </a:p>
          <a:p>
            <a:pPr algn="l"/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Ramyasri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K      -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1E4AD2E96D028E7807B4C098A38F4DCA</a:t>
            </a:r>
          </a:p>
          <a:p>
            <a:pPr algn="l"/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 MEMBERS  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l"/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Premrajesh. R     -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98817BC78152025A0B34EBDC7650566E</a:t>
            </a:r>
          </a:p>
          <a:p>
            <a:pPr algn="l"/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Vijayavarman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S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CBCD0E3EEF1D3FABAD64F03FD4E785BF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F4B379-F690-48DC-ABC1-4211F0EECC2B}"/>
              </a:ext>
            </a:extLst>
          </p:cNvPr>
          <p:cNvSpPr txBox="1"/>
          <p:nvPr/>
        </p:nvSpPr>
        <p:spPr>
          <a:xfrm>
            <a:off x="101600" y="0"/>
            <a:ext cx="90424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Card(</a:t>
            </a:r>
          </a:p>
          <a:p>
            <a:r>
              <a:rPr lang="en-US" dirty="0"/>
              <a:t>        modifier = Modifier</a:t>
            </a:r>
          </a:p>
          <a:p>
            <a:r>
              <a:rPr lang="en-US" dirty="0"/>
              <a:t>            .padding(top=20.dp, bottom = 20.dp, start = 65.dp)</a:t>
            </a:r>
          </a:p>
          <a:p>
            <a:r>
              <a:rPr lang="en-US" dirty="0"/>
              <a:t>            .width(250.dp)</a:t>
            </a:r>
          </a:p>
          <a:p>
            <a:r>
              <a:rPr lang="en-US" dirty="0"/>
              <a:t>    ) {</a:t>
            </a:r>
          </a:p>
          <a:p>
            <a:r>
              <a:rPr lang="en-US" dirty="0"/>
              <a:t>        Column(</a:t>
            </a:r>
          </a:p>
          <a:p>
            <a:r>
              <a:rPr lang="en-US" dirty="0"/>
              <a:t>            </a:t>
            </a:r>
            <a:r>
              <a:rPr lang="en-US" dirty="0" err="1"/>
              <a:t>verticalArrangement</a:t>
            </a:r>
            <a:r>
              <a:rPr lang="en-US" dirty="0"/>
              <a:t> = </a:t>
            </a:r>
            <a:r>
              <a:rPr lang="en-US" dirty="0" err="1"/>
              <a:t>Arrangement.Top</a:t>
            </a:r>
            <a:r>
              <a:rPr lang="en-US" dirty="0"/>
              <a:t>,</a:t>
            </a:r>
          </a:p>
          <a:p>
            <a:r>
              <a:rPr lang="en-US" dirty="0"/>
              <a:t>            </a:t>
            </a:r>
            <a:r>
              <a:rPr lang="en-US" dirty="0" err="1"/>
              <a:t>horizontalAlignment</a:t>
            </a:r>
            <a:r>
              <a:rPr lang="en-US" dirty="0"/>
              <a:t> = </a:t>
            </a:r>
            <a:r>
              <a:rPr lang="en-US" dirty="0" err="1"/>
              <a:t>Alignment.CenterHorizontally</a:t>
            </a:r>
            <a:endParaRPr lang="en-US" dirty="0"/>
          </a:p>
          <a:p>
            <a:r>
              <a:rPr lang="en-US" dirty="0"/>
              <a:t>        ) {</a:t>
            </a:r>
          </a:p>
          <a:p>
            <a:r>
              <a:rPr lang="en-US" dirty="0"/>
              <a:t>            Spacer(modifier = </a:t>
            </a:r>
            <a:r>
              <a:rPr lang="en-US" dirty="0" err="1"/>
              <a:t>Modifier.padding</a:t>
            </a:r>
            <a:r>
              <a:rPr lang="en-US" dirty="0"/>
              <a:t>(vertical = 5.dp))</a:t>
            </a:r>
          </a:p>
          <a:p>
            <a:r>
              <a:rPr lang="en-US" dirty="0"/>
              <a:t>            Row(</a:t>
            </a:r>
          </a:p>
          <a:p>
            <a:r>
              <a:rPr lang="en-US" dirty="0"/>
              <a:t>                modifier = Modifier</a:t>
            </a:r>
          </a:p>
          <a:p>
            <a:r>
              <a:rPr lang="en-US" dirty="0"/>
              <a:t>                    .</a:t>
            </a:r>
            <a:r>
              <a:rPr lang="en-US" dirty="0" err="1"/>
              <a:t>fillMaxWidth</a:t>
            </a:r>
            <a:r>
              <a:rPr lang="en-US" dirty="0"/>
              <a:t>(0.7f), </a:t>
            </a:r>
            <a:r>
              <a:rPr lang="en-US" dirty="0" err="1"/>
              <a:t>Arrangement.End</a:t>
            </a:r>
            <a:endParaRPr lang="en-US" dirty="0"/>
          </a:p>
          <a:p>
            <a:r>
              <a:rPr lang="en-US" dirty="0"/>
              <a:t>            ) {</a:t>
            </a:r>
          </a:p>
          <a:p>
            <a:r>
              <a:rPr lang="en-US" dirty="0"/>
              <a:t>                Icon(</a:t>
            </a:r>
          </a:p>
          <a:p>
            <a:r>
              <a:rPr lang="en-US" dirty="0"/>
              <a:t>                    </a:t>
            </a:r>
            <a:r>
              <a:rPr lang="en-US" dirty="0" err="1"/>
              <a:t>imageVector</a:t>
            </a:r>
            <a:r>
              <a:rPr lang="en-US" dirty="0"/>
              <a:t> = </a:t>
            </a:r>
            <a:r>
              <a:rPr lang="en-US" dirty="0" err="1"/>
              <a:t>Icons.Default.Star</a:t>
            </a:r>
            <a:r>
              <a:rPr lang="en-US" dirty="0"/>
              <a:t>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contentDescription</a:t>
            </a:r>
            <a:r>
              <a:rPr lang="en-US" dirty="0"/>
              <a:t> = "Star Icon",</a:t>
            </a:r>
          </a:p>
          <a:p>
            <a:r>
              <a:rPr lang="en-US" dirty="0"/>
              <a:t>                    tint = </a:t>
            </a:r>
            <a:r>
              <a:rPr lang="en-US" dirty="0" err="1"/>
              <a:t>Color.Yellow</a:t>
            </a:r>
            <a:endParaRPr lang="en-US" dirty="0"/>
          </a:p>
          <a:p>
            <a:r>
              <a:rPr lang="en-US" dirty="0"/>
              <a:t>                )</a:t>
            </a:r>
          </a:p>
          <a:p>
            <a:r>
              <a:rPr lang="en-US" dirty="0"/>
              <a:t>                Text(text = "4.3", </a:t>
            </a:r>
            <a:r>
              <a:rPr lang="en-US" dirty="0" err="1"/>
              <a:t>fontWeight</a:t>
            </a:r>
            <a:r>
              <a:rPr lang="en-US" dirty="0"/>
              <a:t> = </a:t>
            </a:r>
            <a:r>
              <a:rPr lang="en-US" dirty="0" err="1"/>
              <a:t>FontWeight.Black</a:t>
            </a:r>
            <a:r>
              <a:rPr lang="en-US" dirty="0"/>
              <a:t>)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    Image(</a:t>
            </a:r>
          </a:p>
          <a:p>
            <a:r>
              <a:rPr lang="en-US" dirty="0"/>
              <a:t>                painter = </a:t>
            </a:r>
            <a:r>
              <a:rPr lang="en-US" dirty="0" err="1"/>
              <a:t>painterResource</a:t>
            </a:r>
            <a:r>
              <a:rPr lang="en-US" dirty="0"/>
              <a:t>(id = drawable),</a:t>
            </a:r>
          </a:p>
          <a:p>
            <a:r>
              <a:rPr lang="en-US" dirty="0"/>
              <a:t>                </a:t>
            </a:r>
            <a:r>
              <a:rPr lang="en-US" dirty="0" err="1"/>
              <a:t>contentDescription</a:t>
            </a:r>
            <a:r>
              <a:rPr lang="en-US" dirty="0"/>
              <a:t> = "Food Image",</a:t>
            </a:r>
          </a:p>
          <a:p>
            <a:r>
              <a:rPr lang="en-US" dirty="0"/>
              <a:t>                </a:t>
            </a:r>
            <a:r>
              <a:rPr lang="en-US" dirty="0" err="1"/>
              <a:t>contentScale</a:t>
            </a:r>
            <a:r>
              <a:rPr lang="en-US" dirty="0"/>
              <a:t> = </a:t>
            </a:r>
            <a:r>
              <a:rPr lang="en-US" dirty="0" err="1"/>
              <a:t>ContentScale.Crop</a:t>
            </a:r>
            <a:r>
              <a:rPr lang="en-US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AD3793-4DCD-4C93-88A2-3ECA9258C25F}"/>
              </a:ext>
            </a:extLst>
          </p:cNvPr>
          <p:cNvSpPr txBox="1"/>
          <p:nvPr/>
        </p:nvSpPr>
        <p:spPr>
          <a:xfrm>
            <a:off x="88900" y="114300"/>
            <a:ext cx="116459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modifier = Modifier</a:t>
            </a:r>
          </a:p>
          <a:p>
            <a:r>
              <a:rPr lang="en-US" dirty="0"/>
              <a:t>                    .size(100.dp)</a:t>
            </a:r>
          </a:p>
          <a:p>
            <a:r>
              <a:rPr lang="en-US" dirty="0"/>
              <a:t>                    .clip(</a:t>
            </a:r>
            <a:r>
              <a:rPr lang="en-US" dirty="0" err="1"/>
              <a:t>CircleShape</a:t>
            </a:r>
            <a:r>
              <a:rPr lang="en-US" dirty="0"/>
              <a:t>)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    Text(text = </a:t>
            </a:r>
            <a:r>
              <a:rPr lang="en-US" dirty="0" err="1"/>
              <a:t>stringResource</a:t>
            </a:r>
            <a:r>
              <a:rPr lang="en-US" dirty="0"/>
              <a:t>(id = text1), </a:t>
            </a:r>
            <a:r>
              <a:rPr lang="en-US" dirty="0" err="1"/>
              <a:t>fontWeight</a:t>
            </a:r>
            <a:r>
              <a:rPr lang="en-US" dirty="0"/>
              <a:t> = </a:t>
            </a:r>
            <a:r>
              <a:rPr lang="en-US" dirty="0" err="1"/>
              <a:t>FontWeight.Bold</a:t>
            </a:r>
            <a:r>
              <a:rPr lang="en-US" dirty="0"/>
              <a:t>)</a:t>
            </a:r>
          </a:p>
          <a:p>
            <a:r>
              <a:rPr lang="en-US" dirty="0"/>
              <a:t>            Row(modifier = </a:t>
            </a:r>
            <a:r>
              <a:rPr lang="en-US" dirty="0" err="1"/>
              <a:t>Modifier.fillMaxWidth</a:t>
            </a:r>
            <a:r>
              <a:rPr lang="en-US" dirty="0"/>
              <a:t>(0.7f), </a:t>
            </a:r>
            <a:r>
              <a:rPr lang="en-US" dirty="0" err="1"/>
              <a:t>Arrangement.SpaceBetween</a:t>
            </a:r>
            <a:r>
              <a:rPr lang="en-US" dirty="0"/>
              <a:t>) {</a:t>
            </a:r>
          </a:p>
          <a:p>
            <a:r>
              <a:rPr lang="en-US" dirty="0"/>
              <a:t>                /*TODO Implement Prices for each card*/</a:t>
            </a:r>
          </a:p>
          <a:p>
            <a:r>
              <a:rPr lang="en-US" dirty="0"/>
              <a:t>                Text(</a:t>
            </a:r>
          </a:p>
          <a:p>
            <a:r>
              <a:rPr lang="en-US" dirty="0"/>
              <a:t>                    text = "$50",</a:t>
            </a:r>
          </a:p>
          <a:p>
            <a:r>
              <a:rPr lang="en-US" dirty="0"/>
              <a:t>                    style = MaterialTheme.typography.h6,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fontWeight</a:t>
            </a:r>
            <a:r>
              <a:rPr lang="en-US" dirty="0"/>
              <a:t> = </a:t>
            </a:r>
            <a:r>
              <a:rPr lang="en-US" dirty="0" err="1"/>
              <a:t>FontWeight.Bold</a:t>
            </a:r>
            <a:r>
              <a:rPr lang="en-US" dirty="0"/>
              <a:t>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fontSize</a:t>
            </a:r>
            <a:r>
              <a:rPr lang="en-US" dirty="0"/>
              <a:t> = 18.sp</a:t>
            </a:r>
          </a:p>
          <a:p>
            <a:r>
              <a:rPr lang="en-US" dirty="0"/>
              <a:t>                )</a:t>
            </a:r>
          </a:p>
          <a:p>
            <a:endParaRPr lang="en-US" dirty="0"/>
          </a:p>
          <a:p>
            <a:r>
              <a:rPr lang="en-US" dirty="0"/>
              <a:t>                </a:t>
            </a:r>
            <a:r>
              <a:rPr lang="en-US" dirty="0" err="1"/>
              <a:t>IconButton</a:t>
            </a:r>
            <a:r>
              <a:rPr lang="en-US" dirty="0"/>
              <a:t>(</a:t>
            </a:r>
            <a:r>
              <a:rPr lang="en-US" dirty="0" err="1"/>
              <a:t>onClick</a:t>
            </a:r>
            <a:r>
              <a:rPr lang="en-US" dirty="0"/>
              <a:t> = {</a:t>
            </a:r>
          </a:p>
          <a:p>
            <a:endParaRPr lang="en-US" dirty="0"/>
          </a:p>
          <a:p>
            <a:r>
              <a:rPr lang="en-US" dirty="0"/>
              <a:t>                    //var no=</a:t>
            </a:r>
            <a:r>
              <a:rPr lang="en-US" dirty="0" err="1"/>
              <a:t>FoodList.lastIndex</a:t>
            </a:r>
            <a:r>
              <a:rPr lang="en-US" dirty="0"/>
              <a:t>;</a:t>
            </a:r>
          </a:p>
          <a:p>
            <a:r>
              <a:rPr lang="en-US" dirty="0"/>
              <a:t>                    //Toast.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</a:t>
            </a:r>
            <a:r>
              <a:rPr lang="en-US" dirty="0"/>
              <a:t> intent = Intent1(context, </a:t>
            </a:r>
            <a:r>
              <a:rPr lang="en-US" dirty="0" err="1"/>
              <a:t>TargetActivity</a:t>
            </a:r>
            <a:r>
              <a:rPr lang="en-US" dirty="0"/>
              <a:t>::class.java)</a:t>
            </a:r>
          </a:p>
          <a:p>
            <a:r>
              <a:rPr lang="en-US" dirty="0"/>
              <a:t>                    </a:t>
            </a:r>
            <a:r>
              <a:rPr lang="en-US" dirty="0" err="1"/>
              <a:t>context.startActivity</a:t>
            </a:r>
            <a:r>
              <a:rPr lang="en-US" dirty="0"/>
              <a:t>(intent)</a:t>
            </a:r>
          </a:p>
          <a:p>
            <a:endParaRPr lang="en-US" dirty="0"/>
          </a:p>
          <a:p>
            <a:r>
              <a:rPr lang="en-US" dirty="0"/>
              <a:t>                }) {</a:t>
            </a:r>
          </a:p>
          <a:p>
            <a:r>
              <a:rPr lang="en-US" dirty="0"/>
              <a:t>                    Icon(</a:t>
            </a:r>
          </a:p>
          <a:p>
            <a:r>
              <a:rPr lang="en-US" dirty="0"/>
              <a:t>                        </a:t>
            </a:r>
            <a:r>
              <a:rPr lang="en-US" dirty="0" err="1"/>
              <a:t>imageVector</a:t>
            </a:r>
            <a:r>
              <a:rPr lang="en-US" dirty="0"/>
              <a:t> = </a:t>
            </a:r>
            <a:r>
              <a:rPr lang="en-US" dirty="0" err="1"/>
              <a:t>Icons.Default.ShoppingCart</a:t>
            </a:r>
            <a:r>
              <a:rPr lang="en-US" dirty="0"/>
              <a:t>,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621792" y="0"/>
            <a:ext cx="914400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contentDescription</a:t>
            </a:r>
            <a:r>
              <a:rPr lang="en-US" dirty="0"/>
              <a:t> = "shopping cart",</a:t>
            </a:r>
          </a:p>
          <a:p>
            <a:r>
              <a:rPr lang="en-US" dirty="0"/>
              <a:t>                    )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private </a:t>
            </a:r>
            <a:r>
              <a:rPr lang="en-US" dirty="0" err="1"/>
              <a:t>val</a:t>
            </a:r>
            <a:r>
              <a:rPr lang="en-US" dirty="0"/>
              <a:t> </a:t>
            </a:r>
            <a:r>
              <a:rPr lang="en-US" dirty="0" err="1"/>
              <a:t>FoodList</a:t>
            </a:r>
            <a:r>
              <a:rPr lang="en-US" dirty="0"/>
              <a:t> = </a:t>
            </a:r>
            <a:r>
              <a:rPr lang="en-US" dirty="0" err="1"/>
              <a:t>listOf</a:t>
            </a:r>
            <a:r>
              <a:rPr lang="en-US" dirty="0"/>
              <a:t>(</a:t>
            </a:r>
          </a:p>
          <a:p>
            <a:r>
              <a:rPr lang="en-US" dirty="0"/>
              <a:t>    </a:t>
            </a:r>
            <a:r>
              <a:rPr lang="en-US" dirty="0" err="1"/>
              <a:t>R.drawable.sandwish</a:t>
            </a:r>
            <a:r>
              <a:rPr lang="en-US" dirty="0"/>
              <a:t> to </a:t>
            </a:r>
            <a:r>
              <a:rPr lang="en-US" dirty="0" err="1"/>
              <a:t>R.string.sandwich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R.drawable.sandwish</a:t>
            </a:r>
            <a:r>
              <a:rPr lang="en-US" dirty="0"/>
              <a:t> to </a:t>
            </a:r>
            <a:r>
              <a:rPr lang="en-US" dirty="0" err="1"/>
              <a:t>R.string.burgers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R.drawable.pack</a:t>
            </a:r>
            <a:r>
              <a:rPr lang="en-US" dirty="0"/>
              <a:t> to </a:t>
            </a:r>
            <a:r>
              <a:rPr lang="en-US" dirty="0" err="1"/>
              <a:t>R.string.pack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R.drawable.pasta</a:t>
            </a:r>
            <a:r>
              <a:rPr lang="en-US" dirty="0"/>
              <a:t> to </a:t>
            </a:r>
            <a:r>
              <a:rPr lang="en-US" dirty="0" err="1"/>
              <a:t>R.string.pasta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R.drawable.tequila</a:t>
            </a:r>
            <a:r>
              <a:rPr lang="en-US" dirty="0"/>
              <a:t> to </a:t>
            </a:r>
            <a:r>
              <a:rPr lang="en-US" dirty="0" err="1"/>
              <a:t>R.string.tequila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R.drawable.wine</a:t>
            </a:r>
            <a:r>
              <a:rPr lang="en-US" dirty="0"/>
              <a:t> to </a:t>
            </a:r>
            <a:r>
              <a:rPr lang="en-US" dirty="0" err="1"/>
              <a:t>R.string.wine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R.drawable.salad</a:t>
            </a:r>
            <a:r>
              <a:rPr lang="en-US" dirty="0"/>
              <a:t> to </a:t>
            </a:r>
            <a:r>
              <a:rPr lang="en-US" dirty="0" err="1"/>
              <a:t>R.string.salad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R.drawable.pop</a:t>
            </a:r>
            <a:r>
              <a:rPr lang="en-US" dirty="0"/>
              <a:t> to </a:t>
            </a:r>
            <a:r>
              <a:rPr lang="en-US" dirty="0" err="1"/>
              <a:t>R.string.popcorn</a:t>
            </a:r>
            <a:endParaRPr lang="en-US" dirty="0"/>
          </a:p>
          <a:p>
            <a:r>
              <a:rPr lang="en-US" dirty="0"/>
              <a:t>).map { </a:t>
            </a:r>
            <a:r>
              <a:rPr lang="en-US" dirty="0" err="1"/>
              <a:t>DrawableStringPair</a:t>
            </a:r>
            <a:r>
              <a:rPr lang="en-US" dirty="0"/>
              <a:t>(</a:t>
            </a:r>
            <a:r>
              <a:rPr lang="en-US" dirty="0" err="1"/>
              <a:t>it.first</a:t>
            </a:r>
            <a:r>
              <a:rPr lang="en-US" dirty="0"/>
              <a:t>, </a:t>
            </a:r>
            <a:r>
              <a:rPr lang="en-US" dirty="0" err="1"/>
              <a:t>it.second</a:t>
            </a:r>
            <a:r>
              <a:rPr lang="en-US" dirty="0"/>
              <a:t>) }</a:t>
            </a:r>
          </a:p>
          <a:p>
            <a:r>
              <a:rPr lang="en-US" dirty="0"/>
              <a:t>private data class </a:t>
            </a:r>
            <a:r>
              <a:rPr lang="en-US" dirty="0" err="1"/>
              <a:t>DrawableStringPair</a:t>
            </a:r>
            <a:r>
              <a:rPr lang="en-US" dirty="0"/>
              <a:t>(</a:t>
            </a:r>
          </a:p>
          <a:p>
            <a:r>
              <a:rPr lang="en-US" dirty="0"/>
              <a:t>    @DrawableRes </a:t>
            </a:r>
            <a:r>
              <a:rPr lang="en-US" dirty="0" err="1"/>
              <a:t>val</a:t>
            </a:r>
            <a:r>
              <a:rPr lang="en-US" dirty="0"/>
              <a:t> drawable: Int,</a:t>
            </a:r>
          </a:p>
          <a:p>
            <a:r>
              <a:rPr lang="en-US" dirty="0"/>
              <a:t>    @StringRes </a:t>
            </a:r>
            <a:r>
              <a:rPr lang="en-US" dirty="0" err="1"/>
              <a:t>val</a:t>
            </a:r>
            <a:r>
              <a:rPr lang="en-US" dirty="0"/>
              <a:t> text1: Int</a:t>
            </a:r>
          </a:p>
          <a:p>
            <a:r>
              <a:rPr lang="en-US" dirty="0"/>
              <a:t>)</a:t>
            </a:r>
          </a:p>
          <a:p>
            <a:r>
              <a:rPr lang="en-US" dirty="0"/>
              <a:t>@Composable</a:t>
            </a:r>
          </a:p>
          <a:p>
            <a:r>
              <a:rPr lang="en-US" dirty="0"/>
              <a:t>fun App(context: Context) {</a:t>
            </a:r>
          </a:p>
          <a:p>
            <a:r>
              <a:rPr lang="en-US" dirty="0"/>
              <a:t>    Column(</a:t>
            </a:r>
          </a:p>
          <a:p>
            <a:r>
              <a:rPr lang="en-US" dirty="0"/>
              <a:t>        modifier = Modifier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16A2B3-DC3A-40B8-B9BA-56A7E6A01558}"/>
              </a:ext>
            </a:extLst>
          </p:cNvPr>
          <p:cNvSpPr txBox="1"/>
          <p:nvPr/>
        </p:nvSpPr>
        <p:spPr>
          <a:xfrm>
            <a:off x="-1" y="114300"/>
            <a:ext cx="1208314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.</a:t>
            </a:r>
            <a:r>
              <a:rPr lang="en-US" dirty="0" err="1"/>
              <a:t>fillMaxSize</a:t>
            </a:r>
            <a:r>
              <a:rPr lang="en-US" dirty="0"/>
              <a:t>()</a:t>
            </a:r>
          </a:p>
          <a:p>
            <a:r>
              <a:rPr lang="en-US" dirty="0"/>
              <a:t>            .background(Color(0xffeceef0))</a:t>
            </a:r>
          </a:p>
          <a:p>
            <a:r>
              <a:rPr lang="en-US" dirty="0"/>
              <a:t>            .padding(10.dp),</a:t>
            </a:r>
          </a:p>
          <a:p>
            <a:r>
              <a:rPr lang="en-US" dirty="0"/>
              <a:t>        </a:t>
            </a:r>
            <a:r>
              <a:rPr lang="en-US" dirty="0" err="1"/>
              <a:t>verticalArrangement</a:t>
            </a:r>
            <a:r>
              <a:rPr lang="en-US" dirty="0"/>
              <a:t> = </a:t>
            </a:r>
            <a:r>
              <a:rPr lang="en-US" dirty="0" err="1"/>
              <a:t>Arrangement.Top</a:t>
            </a:r>
            <a:r>
              <a:rPr lang="en-US" dirty="0"/>
              <a:t>,</a:t>
            </a:r>
          </a:p>
          <a:p>
            <a:r>
              <a:rPr lang="en-US" dirty="0"/>
              <a:t>        </a:t>
            </a:r>
            <a:r>
              <a:rPr lang="en-US" dirty="0" err="1"/>
              <a:t>horizontalAlignment</a:t>
            </a:r>
            <a:r>
              <a:rPr lang="en-US" dirty="0"/>
              <a:t> = </a:t>
            </a:r>
            <a:r>
              <a:rPr lang="en-US" dirty="0" err="1"/>
              <a:t>Alignment.CenterHorizontally</a:t>
            </a:r>
            <a:endParaRPr lang="en-US" dirty="0"/>
          </a:p>
          <a:p>
            <a:r>
              <a:rPr lang="en-US" dirty="0"/>
              <a:t>    ) {</a:t>
            </a:r>
          </a:p>
          <a:p>
            <a:r>
              <a:rPr lang="en-US" dirty="0"/>
              <a:t>        Surface(modifier = Modifier, elevation = 5.dp) {</a:t>
            </a:r>
          </a:p>
          <a:p>
            <a:r>
              <a:rPr lang="en-US" dirty="0"/>
              <a:t>            </a:t>
            </a:r>
            <a:r>
              <a:rPr lang="en-US" dirty="0" err="1"/>
              <a:t>TopPart</a:t>
            </a:r>
            <a:r>
              <a:rPr lang="en-US" dirty="0"/>
              <a:t>()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Modifier.padding</a:t>
            </a:r>
            <a:r>
              <a:rPr lang="en-US" dirty="0"/>
              <a:t>(10.dp))</a:t>
            </a:r>
          </a:p>
          <a:p>
            <a:r>
              <a:rPr lang="en-US" dirty="0"/>
              <a:t>        </a:t>
            </a:r>
            <a:r>
              <a:rPr lang="en-US" dirty="0" err="1"/>
              <a:t>CardPart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US" dirty="0"/>
              <a:t>        Spacer(modifier = </a:t>
            </a:r>
            <a:r>
              <a:rPr lang="en-US" dirty="0" err="1"/>
              <a:t>Modifier.padding</a:t>
            </a:r>
            <a:r>
              <a:rPr lang="en-US" dirty="0"/>
              <a:t>(10.dp))</a:t>
            </a:r>
          </a:p>
          <a:p>
            <a:r>
              <a:rPr lang="en-US" dirty="0"/>
              <a:t>        Row(modifier = </a:t>
            </a:r>
            <a:r>
              <a:rPr lang="en-US" dirty="0" err="1"/>
              <a:t>Modifier.fillMaxWidth</a:t>
            </a:r>
            <a:r>
              <a:rPr lang="en-US" dirty="0"/>
              <a:t>(), </a:t>
            </a:r>
            <a:r>
              <a:rPr lang="en-US" dirty="0" err="1"/>
              <a:t>Arrangement.SpaceBetween</a:t>
            </a:r>
            <a:r>
              <a:rPr lang="en-US" dirty="0"/>
              <a:t>) {</a:t>
            </a:r>
          </a:p>
          <a:p>
            <a:r>
              <a:rPr lang="en-US" dirty="0"/>
              <a:t>            Text(text = "Popular Food", style = MaterialTheme.typography.h5, color = </a:t>
            </a:r>
            <a:r>
              <a:rPr lang="en-US" dirty="0" err="1"/>
              <a:t>Color.Black</a:t>
            </a:r>
            <a:r>
              <a:rPr lang="en-US" dirty="0"/>
              <a:t>)</a:t>
            </a:r>
          </a:p>
          <a:p>
            <a:r>
              <a:rPr lang="en-US" dirty="0"/>
              <a:t>            Text(text = "view all", style = MaterialTheme.typography.subtitle1,  color = </a:t>
            </a:r>
            <a:r>
              <a:rPr lang="en-US" dirty="0" err="1"/>
              <a:t>Color.Black</a:t>
            </a:r>
            <a:r>
              <a:rPr lang="en-US" dirty="0"/>
              <a:t>)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Modifier.padding</a:t>
            </a:r>
            <a:r>
              <a:rPr lang="en-US" dirty="0"/>
              <a:t>(10.dp))</a:t>
            </a:r>
          </a:p>
          <a:p>
            <a:r>
              <a:rPr lang="en-US" dirty="0"/>
              <a:t>        </a:t>
            </a:r>
            <a:r>
              <a:rPr lang="en-US" dirty="0" err="1"/>
              <a:t>PopularFoodColumn</a:t>
            </a:r>
            <a:r>
              <a:rPr lang="en-US" dirty="0"/>
              <a:t>(context) // &lt;- call the function with parentheses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@Composable</a:t>
            </a:r>
          </a:p>
          <a:p>
            <a:r>
              <a:rPr lang="en-US" dirty="0"/>
              <a:t>fun </a:t>
            </a:r>
            <a:r>
              <a:rPr lang="en-US" dirty="0" err="1"/>
              <a:t>PopularFoodColumn</a:t>
            </a:r>
            <a:r>
              <a:rPr lang="en-US" dirty="0"/>
              <a:t>(context: Context) {</a:t>
            </a:r>
          </a:p>
          <a:p>
            <a:endParaRPr lang="en-US" dirty="0"/>
          </a:p>
          <a:p>
            <a:r>
              <a:rPr lang="en-US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64473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889F53-B6A5-4417-AC3E-5E48F3FD5597}"/>
              </a:ext>
            </a:extLst>
          </p:cNvPr>
          <p:cNvSpPr txBox="1"/>
          <p:nvPr/>
        </p:nvSpPr>
        <p:spPr>
          <a:xfrm>
            <a:off x="101600" y="101600"/>
            <a:ext cx="90424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LazyColumn</a:t>
            </a:r>
            <a:r>
              <a:rPr lang="en-US" dirty="0"/>
              <a:t>(</a:t>
            </a:r>
          </a:p>
          <a:p>
            <a:r>
              <a:rPr lang="en-US" dirty="0"/>
              <a:t>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endParaRPr lang="en-US" dirty="0"/>
          </a:p>
          <a:p>
            <a:r>
              <a:rPr lang="en-US" dirty="0"/>
              <a:t>        content = {</a:t>
            </a:r>
          </a:p>
          <a:p>
            <a:r>
              <a:rPr lang="en-US" dirty="0"/>
              <a:t>            items(</a:t>
            </a:r>
            <a:r>
              <a:rPr lang="en-US" dirty="0" err="1"/>
              <a:t>FoodList</a:t>
            </a:r>
            <a:r>
              <a:rPr lang="en-US" dirty="0"/>
              <a:t>) { item -&gt;</a:t>
            </a:r>
          </a:p>
          <a:p>
            <a:r>
              <a:rPr lang="en-US" dirty="0"/>
              <a:t>                </a:t>
            </a:r>
            <a:r>
              <a:rPr lang="en-US" dirty="0" err="1"/>
              <a:t>PopularFood</a:t>
            </a:r>
            <a:r>
              <a:rPr lang="en-US" dirty="0"/>
              <a:t>(context = </a:t>
            </a:r>
            <a:r>
              <a:rPr lang="en-US" dirty="0" err="1"/>
              <a:t>context,drawable</a:t>
            </a:r>
            <a:r>
              <a:rPr lang="en-US" dirty="0"/>
              <a:t> = </a:t>
            </a:r>
            <a:r>
              <a:rPr lang="en-US" dirty="0" err="1"/>
              <a:t>item.drawable</a:t>
            </a:r>
            <a:r>
              <a:rPr lang="en-US" dirty="0"/>
              <a:t>, text1 = item.text1)</a:t>
            </a:r>
          </a:p>
          <a:p>
            <a:r>
              <a:rPr lang="en-US" dirty="0"/>
              <a:t>                abstract class Context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},</a:t>
            </a:r>
          </a:p>
          <a:p>
            <a:r>
              <a:rPr lang="en-US" dirty="0"/>
              <a:t>        </a:t>
            </a:r>
            <a:r>
              <a:rPr lang="en-US" dirty="0" err="1"/>
              <a:t>verticalArrangement</a:t>
            </a:r>
            <a:r>
              <a:rPr lang="en-US" dirty="0"/>
              <a:t> = </a:t>
            </a:r>
            <a:r>
              <a:rPr lang="en-US" dirty="0" err="1"/>
              <a:t>Arrangement.spacedBy</a:t>
            </a:r>
            <a:r>
              <a:rPr lang="en-US" dirty="0"/>
              <a:t>(16.dp))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@SuppressLint("UnusedMaterialScaffoldPaddingParameter")</a:t>
            </a:r>
          </a:p>
          <a:p>
            <a:r>
              <a:rPr lang="en-US" dirty="0"/>
              <a:t>@Composable</a:t>
            </a:r>
          </a:p>
          <a:p>
            <a:r>
              <a:rPr lang="en-US" dirty="0"/>
              <a:t>fun </a:t>
            </a:r>
            <a:r>
              <a:rPr lang="en-US" dirty="0" err="1"/>
              <a:t>FinalView</a:t>
            </a:r>
            <a:r>
              <a:rPr lang="en-US" dirty="0"/>
              <a:t>(</a:t>
            </a:r>
            <a:r>
              <a:rPr lang="en-US" dirty="0" err="1"/>
              <a:t>mainPage</a:t>
            </a:r>
            <a:r>
              <a:rPr lang="en-US" dirty="0"/>
              <a:t>: </a:t>
            </a:r>
            <a:r>
              <a:rPr lang="en-US" dirty="0" err="1"/>
              <a:t>MainPage</a:t>
            </a:r>
            <a:r>
              <a:rPr lang="en-US" dirty="0"/>
              <a:t>) {</a:t>
            </a:r>
          </a:p>
          <a:p>
            <a:r>
              <a:rPr lang="en-US" dirty="0"/>
              <a:t>    </a:t>
            </a:r>
            <a:r>
              <a:rPr lang="en-US" dirty="0" err="1"/>
              <a:t>SnackOrderingTheme</a:t>
            </a:r>
            <a:r>
              <a:rPr lang="en-US" dirty="0"/>
              <a:t> {</a:t>
            </a:r>
          </a:p>
          <a:p>
            <a:r>
              <a:rPr lang="en-US" dirty="0"/>
              <a:t>        Scaffold() {</a:t>
            </a:r>
          </a:p>
          <a:p>
            <a:r>
              <a:rPr lang="en-US" dirty="0" err="1"/>
              <a:t>val</a:t>
            </a:r>
            <a:r>
              <a:rPr lang="en-US" dirty="0"/>
              <a:t> context = </a:t>
            </a:r>
            <a:r>
              <a:rPr lang="en-US" dirty="0" err="1"/>
              <a:t>LocalContext.current</a:t>
            </a:r>
            <a:endParaRPr lang="en-US" dirty="0"/>
          </a:p>
          <a:p>
            <a:r>
              <a:rPr lang="en-US" dirty="0"/>
              <a:t>            App(context)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820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853705-5479-4488-9FFE-2470EAF0D7BD}"/>
              </a:ext>
            </a:extLst>
          </p:cNvPr>
          <p:cNvSpPr txBox="1"/>
          <p:nvPr/>
        </p:nvSpPr>
        <p:spPr>
          <a:xfrm>
            <a:off x="134938" y="671691"/>
            <a:ext cx="91440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&lt;?xml version="1.0" encoding="utf-8"?&gt;</a:t>
            </a:r>
          </a:p>
          <a:p>
            <a:r>
              <a:rPr lang="en-US" dirty="0"/>
              <a:t>&lt;manifest </a:t>
            </a:r>
            <a:r>
              <a:rPr lang="en-US" dirty="0" err="1"/>
              <a:t>xmlns:android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/res/android"</a:t>
            </a:r>
          </a:p>
          <a:p>
            <a:r>
              <a:rPr lang="en-US" dirty="0"/>
              <a:t>    </a:t>
            </a:r>
            <a:r>
              <a:rPr lang="en-US" dirty="0" err="1"/>
              <a:t>xmlns:tools</a:t>
            </a:r>
            <a:r>
              <a:rPr lang="en-US" dirty="0"/>
              <a:t>="http://schemas.android.com/tools"&gt;</a:t>
            </a:r>
          </a:p>
          <a:p>
            <a:r>
              <a:rPr lang="en-US" dirty="0"/>
              <a:t>    &lt;application</a:t>
            </a:r>
          </a:p>
          <a:p>
            <a:r>
              <a:rPr lang="en-US" dirty="0"/>
              <a:t>        </a:t>
            </a:r>
            <a:r>
              <a:rPr lang="en-US" dirty="0" err="1"/>
              <a:t>android:allowBackup</a:t>
            </a:r>
            <a:r>
              <a:rPr lang="en-US" dirty="0"/>
              <a:t>="true"</a:t>
            </a:r>
          </a:p>
          <a:p>
            <a:r>
              <a:rPr lang="en-US" dirty="0"/>
              <a:t>        </a:t>
            </a:r>
            <a:r>
              <a:rPr lang="en-US" dirty="0" err="1"/>
              <a:t>android:dataExtractionRules</a:t>
            </a:r>
            <a:r>
              <a:rPr lang="en-US" dirty="0"/>
              <a:t>="@xml/</a:t>
            </a:r>
            <a:r>
              <a:rPr lang="en-US" dirty="0" err="1"/>
              <a:t>data_extraction_rules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android:fullBackupContent</a:t>
            </a:r>
            <a:r>
              <a:rPr lang="en-US" dirty="0"/>
              <a:t>="@xml/</a:t>
            </a:r>
            <a:r>
              <a:rPr lang="en-US" dirty="0" err="1"/>
              <a:t>backup_rules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android:icon</a:t>
            </a:r>
            <a:r>
              <a:rPr lang="en-US" dirty="0"/>
              <a:t>="@drawable/</a:t>
            </a:r>
            <a:r>
              <a:rPr lang="en-US" dirty="0" err="1"/>
              <a:t>fast_food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android:label</a:t>
            </a:r>
            <a:r>
              <a:rPr lang="en-US" dirty="0"/>
              <a:t>="@string/</a:t>
            </a:r>
            <a:r>
              <a:rPr lang="en-US" dirty="0" err="1"/>
              <a:t>app_name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android:supportsRtl</a:t>
            </a:r>
            <a:r>
              <a:rPr lang="en-US" dirty="0"/>
              <a:t>="true"</a:t>
            </a:r>
          </a:p>
          <a:p>
            <a:r>
              <a:rPr lang="en-US" dirty="0"/>
              <a:t>       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Theme.SnackOrdering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tools:targetApi</a:t>
            </a:r>
            <a:r>
              <a:rPr lang="en-US" dirty="0"/>
              <a:t>="31"&gt;</a:t>
            </a:r>
          </a:p>
          <a:p>
            <a:r>
              <a:rPr lang="en-US" dirty="0"/>
              <a:t>        &lt;activity</a:t>
            </a:r>
          </a:p>
          <a:p>
            <a:r>
              <a:rPr lang="en-US" dirty="0"/>
              <a:t>            </a:t>
            </a:r>
            <a:r>
              <a:rPr lang="en-US" dirty="0" err="1"/>
              <a:t>android:name</a:t>
            </a:r>
            <a:r>
              <a:rPr lang="en-US" dirty="0"/>
              <a:t>=".</a:t>
            </a:r>
            <a:r>
              <a:rPr lang="en-US" dirty="0" err="1"/>
              <a:t>AdminActivity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android:exported</a:t>
            </a:r>
            <a:r>
              <a:rPr lang="en-US" dirty="0"/>
              <a:t>="false"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android:label</a:t>
            </a:r>
            <a:r>
              <a:rPr lang="en-US" dirty="0"/>
              <a:t>="@string/</a:t>
            </a:r>
            <a:r>
              <a:rPr lang="en-US" dirty="0" err="1"/>
              <a:t>title_activity_admin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Theme.SnackOrdering</a:t>
            </a:r>
            <a:r>
              <a:rPr lang="en-US" dirty="0"/>
              <a:t>" /&gt;</a:t>
            </a:r>
          </a:p>
          <a:p>
            <a:r>
              <a:rPr lang="en-US" dirty="0"/>
              <a:t>        &lt;activity</a:t>
            </a:r>
          </a:p>
          <a:p>
            <a:r>
              <a:rPr lang="en-US" dirty="0"/>
              <a:t>            </a:t>
            </a:r>
            <a:r>
              <a:rPr lang="en-US" dirty="0" err="1"/>
              <a:t>android:name</a:t>
            </a:r>
            <a:r>
              <a:rPr lang="en-US" dirty="0"/>
              <a:t>=".</a:t>
            </a:r>
            <a:r>
              <a:rPr lang="en-US" dirty="0" err="1"/>
              <a:t>LoginActivity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android:exported</a:t>
            </a:r>
            <a:r>
              <a:rPr lang="en-US" dirty="0"/>
              <a:t>="true"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android:label</a:t>
            </a:r>
            <a:r>
              <a:rPr lang="en-US" dirty="0"/>
              <a:t>="</a:t>
            </a:r>
            <a:r>
              <a:rPr lang="en-US" dirty="0" err="1"/>
              <a:t>SnackSquad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Theme.SnackOrdering</a:t>
            </a:r>
            <a:r>
              <a:rPr lang="en-US" dirty="0"/>
              <a:t>"&gt;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E2D6305-4680-63D4-59EA-2D79FF6540CA}"/>
              </a:ext>
            </a:extLst>
          </p:cNvPr>
          <p:cNvSpPr txBox="1">
            <a:spLocks/>
          </p:cNvSpPr>
          <p:nvPr/>
        </p:nvSpPr>
        <p:spPr>
          <a:xfrm>
            <a:off x="134938" y="0"/>
            <a:ext cx="6451600" cy="79545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Android Mainfest.xml</a:t>
            </a:r>
          </a:p>
        </p:txBody>
      </p:sp>
    </p:spTree>
    <p:extLst>
      <p:ext uri="{BB962C8B-B14F-4D97-AF65-F5344CB8AC3E}">
        <p14:creationId xmlns:p14="http://schemas.microsoft.com/office/powerpoint/2010/main" val="3091102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8DBD8F-BCAA-4977-89F1-7500EB031790}"/>
              </a:ext>
            </a:extLst>
          </p:cNvPr>
          <p:cNvSpPr txBox="1"/>
          <p:nvPr/>
        </p:nvSpPr>
        <p:spPr>
          <a:xfrm>
            <a:off x="0" y="0"/>
            <a:ext cx="9144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&lt;intent-filter&gt;</a:t>
            </a:r>
          </a:p>
          <a:p>
            <a:r>
              <a:rPr lang="en-US" dirty="0"/>
              <a:t>                &lt;action </a:t>
            </a:r>
            <a:r>
              <a:rPr lang="en-US" dirty="0" err="1"/>
              <a:t>android:name</a:t>
            </a:r>
            <a:r>
              <a:rPr lang="en-US" dirty="0"/>
              <a:t>="</a:t>
            </a:r>
            <a:r>
              <a:rPr lang="en-US" dirty="0" err="1"/>
              <a:t>android.intent.action.MAIN</a:t>
            </a:r>
            <a:r>
              <a:rPr lang="en-US" dirty="0"/>
              <a:t>" /&gt;</a:t>
            </a:r>
          </a:p>
          <a:p>
            <a:endParaRPr lang="en-US" dirty="0"/>
          </a:p>
          <a:p>
            <a:r>
              <a:rPr lang="en-US" dirty="0"/>
              <a:t>                &lt;category </a:t>
            </a:r>
            <a:r>
              <a:rPr lang="en-US" dirty="0" err="1"/>
              <a:t>android:name</a:t>
            </a:r>
            <a:r>
              <a:rPr lang="en-US" dirty="0"/>
              <a:t>="</a:t>
            </a:r>
            <a:r>
              <a:rPr lang="en-US" dirty="0" err="1"/>
              <a:t>android.intent.category.LAUNCHER</a:t>
            </a:r>
            <a:r>
              <a:rPr lang="en-US" dirty="0"/>
              <a:t>" /&gt;</a:t>
            </a:r>
          </a:p>
          <a:p>
            <a:r>
              <a:rPr lang="en-US" dirty="0"/>
              <a:t>            &lt;/intent-filter&gt;</a:t>
            </a:r>
          </a:p>
          <a:p>
            <a:r>
              <a:rPr lang="en-US" dirty="0"/>
              <a:t>        &lt;/activity&gt;</a:t>
            </a:r>
          </a:p>
          <a:p>
            <a:r>
              <a:rPr lang="en-US" dirty="0"/>
              <a:t>        &lt;activity</a:t>
            </a:r>
          </a:p>
          <a:p>
            <a:r>
              <a:rPr lang="en-US" dirty="0"/>
              <a:t>            </a:t>
            </a:r>
            <a:r>
              <a:rPr lang="en-US" dirty="0" err="1"/>
              <a:t>android:name</a:t>
            </a:r>
            <a:r>
              <a:rPr lang="en-US" dirty="0"/>
              <a:t>=".</a:t>
            </a:r>
            <a:r>
              <a:rPr lang="en-US" dirty="0" err="1"/>
              <a:t>TargetActivity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android:exported</a:t>
            </a:r>
            <a:r>
              <a:rPr lang="en-US" dirty="0"/>
              <a:t>="false"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android:label</a:t>
            </a:r>
            <a:r>
              <a:rPr lang="en-US" dirty="0"/>
              <a:t>="@string/</a:t>
            </a:r>
            <a:r>
              <a:rPr lang="en-US" dirty="0" err="1"/>
              <a:t>title_activity_target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Theme.SnackOrdering</a:t>
            </a:r>
            <a:r>
              <a:rPr lang="en-US" dirty="0"/>
              <a:t>" /&gt;</a:t>
            </a:r>
          </a:p>
          <a:p>
            <a:r>
              <a:rPr lang="en-US" dirty="0"/>
              <a:t>        &lt;activity</a:t>
            </a:r>
          </a:p>
          <a:p>
            <a:r>
              <a:rPr lang="en-US" dirty="0"/>
              <a:t>            </a:t>
            </a:r>
            <a:r>
              <a:rPr lang="en-US" dirty="0" err="1"/>
              <a:t>android:name</a:t>
            </a:r>
            <a:r>
              <a:rPr lang="en-US" dirty="0"/>
              <a:t>=".</a:t>
            </a:r>
            <a:r>
              <a:rPr lang="en-US" dirty="0" err="1"/>
              <a:t>MainPage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android:exported</a:t>
            </a:r>
            <a:r>
              <a:rPr lang="en-US" dirty="0"/>
              <a:t>="false"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android:label</a:t>
            </a:r>
            <a:r>
              <a:rPr lang="en-US" dirty="0"/>
              <a:t>="@string/</a:t>
            </a:r>
            <a:r>
              <a:rPr lang="en-US" dirty="0" err="1"/>
              <a:t>title_activity_main_page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Theme.SnackOrdering</a:t>
            </a:r>
            <a:r>
              <a:rPr lang="en-US" dirty="0"/>
              <a:t>" /&gt;</a:t>
            </a:r>
          </a:p>
          <a:p>
            <a:r>
              <a:rPr lang="en-US" dirty="0"/>
              <a:t>        &lt;activity</a:t>
            </a:r>
          </a:p>
          <a:p>
            <a:r>
              <a:rPr lang="en-US" dirty="0"/>
              <a:t>            </a:t>
            </a:r>
            <a:r>
              <a:rPr lang="en-US" dirty="0" err="1"/>
              <a:t>android:name</a:t>
            </a:r>
            <a:r>
              <a:rPr lang="en-US" dirty="0"/>
              <a:t>=".</a:t>
            </a:r>
            <a:r>
              <a:rPr lang="en-US" dirty="0" err="1"/>
              <a:t>MainActivity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android:exported</a:t>
            </a:r>
            <a:r>
              <a:rPr lang="en-US" dirty="0"/>
              <a:t>="false"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android:label</a:t>
            </a:r>
            <a:r>
              <a:rPr lang="en-US" dirty="0"/>
              <a:t>="</a:t>
            </a:r>
            <a:r>
              <a:rPr lang="en-US" dirty="0" err="1"/>
              <a:t>MainActivity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Theme.SnackOrdering</a:t>
            </a:r>
            <a:r>
              <a:rPr lang="en-US" dirty="0"/>
              <a:t>" /&gt;</a:t>
            </a:r>
          </a:p>
          <a:p>
            <a:r>
              <a:rPr lang="en-US" dirty="0"/>
              <a:t>&lt;/application&gt;</a:t>
            </a:r>
          </a:p>
          <a:p>
            <a:endParaRPr lang="en-US" dirty="0"/>
          </a:p>
          <a:p>
            <a:r>
              <a:rPr lang="en-US" dirty="0"/>
              <a:t>&lt;/manifest&gt;</a:t>
            </a:r>
          </a:p>
        </p:txBody>
      </p:sp>
    </p:spTree>
    <p:extLst>
      <p:ext uri="{BB962C8B-B14F-4D97-AF65-F5344CB8AC3E}">
        <p14:creationId xmlns:p14="http://schemas.microsoft.com/office/powerpoint/2010/main" val="4235385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B25F-6A60-4B44-AA73-D15C07F3DA5C}"/>
              </a:ext>
            </a:extLst>
          </p:cNvPr>
          <p:cNvSpPr txBox="1"/>
          <p:nvPr/>
        </p:nvSpPr>
        <p:spPr>
          <a:xfrm>
            <a:off x="342900" y="406400"/>
            <a:ext cx="102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8C0468-B2D2-03EF-A31D-D0A7F8E1F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775732"/>
            <a:ext cx="8168641" cy="58262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F553FC-6D9F-7E26-9742-4F677A5BB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6256" y="775732"/>
            <a:ext cx="3096421" cy="582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pp running">
            <a:hlinkClick r:id="" action="ppaction://media"/>
            <a:extLst>
              <a:ext uri="{FF2B5EF4-FFF2-40B4-BE49-F238E27FC236}">
                <a16:creationId xmlns:a16="http://schemas.microsoft.com/office/drawing/2014/main" id="{8B20A9CF-6EDD-6802-00CB-DFEF24A150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2701" y="0"/>
            <a:ext cx="7581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957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73F72D7-54B6-236D-9033-508F52526F99}"/>
              </a:ext>
            </a:extLst>
          </p:cNvPr>
          <p:cNvSpPr txBox="1">
            <a:spLocks/>
          </p:cNvSpPr>
          <p:nvPr/>
        </p:nvSpPr>
        <p:spPr>
          <a:xfrm>
            <a:off x="3073908" y="2581605"/>
            <a:ext cx="6044184" cy="1112571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0280" y="713290"/>
            <a:ext cx="5111440" cy="69215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DETAILS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28078"/>
            <a:ext cx="10515600" cy="425976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2EC802-AC45-BA50-AD1E-A4136A6D8240}"/>
              </a:ext>
            </a:extLst>
          </p:cNvPr>
          <p:cNvSpPr txBox="1">
            <a:spLocks/>
          </p:cNvSpPr>
          <p:nvPr/>
        </p:nvSpPr>
        <p:spPr>
          <a:xfrm>
            <a:off x="1887341" y="1806498"/>
            <a:ext cx="8115303" cy="399213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just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            : 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Snacks Squad : A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Customisable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Snack                            Ordering and delivering app</a:t>
            </a:r>
          </a:p>
          <a:p>
            <a:pPr algn="ctr"/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 : 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modern snack ordering Android application designed to enhance the food ordering experience. Allows users to register, browse snack options, place orders, and includes admin functionalities to track orders.</a:t>
            </a:r>
          </a:p>
          <a:p>
            <a:pPr algn="l"/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D898F-A31E-8035-C1B7-96337D5B8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4396471" cy="840059"/>
          </a:xfrm>
        </p:spPr>
        <p:txBody>
          <a:bodyPr/>
          <a:lstStyle/>
          <a:p>
            <a:r>
              <a:rPr lang="en-IN" sz="4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Workflow :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C26C51D-EA43-5D72-0750-B211F9F433B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0291" y="1449659"/>
            <a:ext cx="9392218" cy="5185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 Registration: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Users create an account to access the app.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 Login: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Registered users can log in securely.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Main Page: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Displays available snacks with prices and ratings.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Order Placement: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Users select items, specify quantity, and provide an address to place an order.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Admin Functionality: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Admins can log in to view and track orders placed by users. </a:t>
            </a:r>
          </a:p>
        </p:txBody>
      </p:sp>
    </p:spTree>
    <p:extLst>
      <p:ext uri="{BB962C8B-B14F-4D97-AF65-F5344CB8AC3E}">
        <p14:creationId xmlns:p14="http://schemas.microsoft.com/office/powerpoint/2010/main" val="2324465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4204A5E-B3FA-E881-3BB4-DF5C54E31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863" y="609600"/>
            <a:ext cx="4652420" cy="795454"/>
          </a:xfrm>
        </p:spPr>
        <p:txBody>
          <a:bodyPr/>
          <a:lstStyle/>
          <a:p>
            <a:r>
              <a:rPr lang="en-IN" sz="4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 :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200930C-F4AD-18A4-23C8-43102AF4DA9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87561" y="1692159"/>
            <a:ext cx="10216878" cy="3892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Language              :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Kotlin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Database               :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SQLite (via Room Database)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UI Framework     :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Jetpack Compose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IDE                        :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Android Studio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Design Principles :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MVVM architecture for maintainable and testable code. </a:t>
            </a:r>
          </a:p>
        </p:txBody>
      </p:sp>
    </p:spTree>
    <p:extLst>
      <p:ext uri="{BB962C8B-B14F-4D97-AF65-F5344CB8AC3E}">
        <p14:creationId xmlns:p14="http://schemas.microsoft.com/office/powerpoint/2010/main" val="2394865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677987" y="833555"/>
            <a:ext cx="6651625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com.example.snackordering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android.annotation.SuppressLint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android.widget.Toast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androidx.annotation.DrawableRes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androidx.annotation.StringRes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androidx.compose.foundation.shape.CircleShape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androidx.compose.foundation.shape.RoundedCornerShape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androidx.compose.material.icons.Icons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androidx.compose.material.icons.filled.*</a:t>
            </a: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androidx.compose.runtime.Composable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androidx.compose.ui.draw.clip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androidx.compose.foundation.lazy.LazyColumn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androidx.compose.foundation.lazy.items</a:t>
            </a:r>
            <a:endParaRPr 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B1A4321-0EA9-0834-D5EF-688351AF0C0F}"/>
              </a:ext>
            </a:extLst>
          </p:cNvPr>
          <p:cNvSpPr txBox="1">
            <a:spLocks/>
          </p:cNvSpPr>
          <p:nvPr/>
        </p:nvSpPr>
        <p:spPr>
          <a:xfrm>
            <a:off x="134938" y="252413"/>
            <a:ext cx="6451600" cy="79545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000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MainPage</a:t>
            </a:r>
            <a:r>
              <a:rPr lang="en-IN" sz="4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000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Activity.kotlin</a:t>
            </a:r>
            <a:endParaRPr lang="en-IN" sz="4000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import </a:t>
            </a:r>
            <a:r>
              <a:rPr lang="en-US" dirty="0" err="1"/>
              <a:t>androidx.compose.material.Text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androidx.compose.ui.unit.dp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androidx.compose.ui.graphics.RectangleShape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androidx.compose.ui.layout.ContentScale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androidx.compose.ui.platform.LocalContext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androidx.compose.ui.res.painterResource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androidx.compose.ui.res.stringResource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androidx.compose.ui.text.font.FontWeight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androidx.compose.ui.unit.sp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androidx.core.content.ContextCompat.startActivity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com.example.snackordering.ui.theme.SnackOrderingTheme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android.content.Intent</a:t>
            </a:r>
            <a:r>
              <a:rPr lang="en-US" dirty="0"/>
              <a:t> as Intent1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MainPage</a:t>
            </a:r>
            <a:r>
              <a:rPr lang="en-US" dirty="0"/>
              <a:t> : </a:t>
            </a:r>
            <a:r>
              <a:rPr lang="en-US" dirty="0" err="1"/>
              <a:t>ComponentActivity</a:t>
            </a:r>
            <a:r>
              <a:rPr lang="en-US" dirty="0"/>
              <a:t>() {</a:t>
            </a:r>
          </a:p>
          <a:p>
            <a:r>
              <a:rPr lang="en-US" dirty="0"/>
              <a:t>    override fun </a:t>
            </a:r>
            <a:r>
              <a:rPr lang="en-US" dirty="0" err="1"/>
              <a:t>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: Bundle?) {</a:t>
            </a:r>
          </a:p>
          <a:p>
            <a:r>
              <a:rPr lang="en-US" dirty="0"/>
              <a:t>        </a:t>
            </a:r>
            <a:r>
              <a:rPr lang="en-US" dirty="0" err="1"/>
              <a:t>super.onCreate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setContent</a:t>
            </a:r>
            <a:r>
              <a:rPr lang="en-US" dirty="0"/>
              <a:t> {</a:t>
            </a:r>
          </a:p>
          <a:p>
            <a:r>
              <a:rPr lang="en-US" dirty="0"/>
              <a:t>            </a:t>
            </a:r>
            <a:r>
              <a:rPr lang="en-US" dirty="0" err="1"/>
              <a:t>SnackOrderingTheme</a:t>
            </a:r>
            <a:r>
              <a:rPr lang="en-US" dirty="0"/>
              <a:t> {</a:t>
            </a:r>
          </a:p>
          <a:p>
            <a:r>
              <a:rPr lang="en-US" dirty="0"/>
              <a:t>                // A surface container using the 'background' color from the theme</a:t>
            </a:r>
          </a:p>
          <a:p>
            <a:r>
              <a:rPr lang="en-US" dirty="0"/>
              <a:t>                Surface(</a:t>
            </a:r>
          </a:p>
          <a:p>
            <a:r>
              <a:rPr lang="en-US" dirty="0"/>
              <a:t>            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r>
              <a:rPr lang="en-US" dirty="0"/>
              <a:t>                    color = </a:t>
            </a:r>
            <a:r>
              <a:rPr lang="en-US" dirty="0" err="1"/>
              <a:t>MaterialTheme.colors.background</a:t>
            </a:r>
            <a:endParaRPr lang="en-US" dirty="0"/>
          </a:p>
          <a:p>
            <a:r>
              <a:rPr lang="en-US" dirty="0"/>
              <a:t>                ) {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127000" y="152400"/>
            <a:ext cx="9017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FinalView</a:t>
            </a:r>
            <a:r>
              <a:rPr lang="en-US" dirty="0"/>
              <a:t>(this)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</a:t>
            </a:r>
            <a:r>
              <a:rPr lang="en-US" dirty="0"/>
              <a:t> context = </a:t>
            </a:r>
            <a:r>
              <a:rPr lang="en-US" dirty="0" err="1"/>
              <a:t>LocalContext.current</a:t>
            </a:r>
            <a:endParaRPr lang="en-US" dirty="0"/>
          </a:p>
          <a:p>
            <a:r>
              <a:rPr lang="en-US" dirty="0"/>
              <a:t>                    //</a:t>
            </a:r>
            <a:r>
              <a:rPr lang="en-US" dirty="0" err="1"/>
              <a:t>PopularFoodColumn</a:t>
            </a:r>
            <a:r>
              <a:rPr lang="en-US" dirty="0"/>
              <a:t>(context)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@Composable</a:t>
            </a:r>
          </a:p>
          <a:p>
            <a:r>
              <a:rPr lang="en-US" dirty="0"/>
              <a:t>fun </a:t>
            </a:r>
            <a:r>
              <a:rPr lang="en-US" dirty="0" err="1"/>
              <a:t>TopPart</a:t>
            </a:r>
            <a:r>
              <a:rPr lang="en-US" dirty="0"/>
              <a:t>() {</a:t>
            </a:r>
          </a:p>
          <a:p>
            <a:endParaRPr lang="en-US" dirty="0"/>
          </a:p>
          <a:p>
            <a:r>
              <a:rPr lang="en-US" dirty="0"/>
              <a:t>    Row(</a:t>
            </a:r>
          </a:p>
          <a:p>
            <a:r>
              <a:rPr lang="en-US" dirty="0"/>
              <a:t>        modifier = Modifier</a:t>
            </a:r>
          </a:p>
          <a:p>
            <a:r>
              <a:rPr lang="en-US" dirty="0"/>
              <a:t>            .</a:t>
            </a:r>
            <a:r>
              <a:rPr lang="en-US" dirty="0" err="1"/>
              <a:t>fillMaxWidth</a:t>
            </a:r>
            <a:r>
              <a:rPr lang="en-US" dirty="0"/>
              <a:t>()</a:t>
            </a:r>
          </a:p>
          <a:p>
            <a:r>
              <a:rPr lang="en-US" dirty="0"/>
              <a:t>            .background(Color(0xffeceef0)), </a:t>
            </a:r>
            <a:r>
              <a:rPr lang="en-US" dirty="0" err="1"/>
              <a:t>Arrangement.SpaceBetween</a:t>
            </a:r>
            <a:endParaRPr lang="en-US" dirty="0"/>
          </a:p>
          <a:p>
            <a:r>
              <a:rPr lang="en-US" dirty="0"/>
              <a:t>    ) {</a:t>
            </a:r>
          </a:p>
          <a:p>
            <a:r>
              <a:rPr lang="en-US" dirty="0"/>
              <a:t>        Icon(</a:t>
            </a:r>
          </a:p>
          <a:p>
            <a:r>
              <a:rPr lang="en-US" dirty="0"/>
              <a:t>            </a:t>
            </a:r>
            <a:r>
              <a:rPr lang="en-US" dirty="0" err="1"/>
              <a:t>imageVector</a:t>
            </a:r>
            <a:r>
              <a:rPr lang="en-US" dirty="0"/>
              <a:t> = </a:t>
            </a:r>
            <a:r>
              <a:rPr lang="en-US" dirty="0" err="1"/>
              <a:t>Icons.Default.Add</a:t>
            </a:r>
            <a:r>
              <a:rPr lang="en-US" dirty="0"/>
              <a:t>, </a:t>
            </a:r>
            <a:r>
              <a:rPr lang="en-US" dirty="0" err="1"/>
              <a:t>contentDescription</a:t>
            </a:r>
            <a:r>
              <a:rPr lang="en-US" dirty="0"/>
              <a:t> = "Menu Icon",</a:t>
            </a:r>
          </a:p>
          <a:p>
            <a:r>
              <a:rPr lang="en-US" dirty="0"/>
              <a:t>            Modifier</a:t>
            </a:r>
          </a:p>
          <a:p>
            <a:endParaRPr lang="en-US" dirty="0"/>
          </a:p>
          <a:p>
            <a:r>
              <a:rPr lang="en-US" dirty="0"/>
              <a:t>                .clip(</a:t>
            </a:r>
            <a:r>
              <a:rPr lang="en-US" dirty="0" err="1"/>
              <a:t>CircleShape</a:t>
            </a:r>
            <a:r>
              <a:rPr lang="en-US" dirty="0"/>
              <a:t>)</a:t>
            </a:r>
          </a:p>
          <a:p>
            <a:r>
              <a:rPr lang="en-US" dirty="0"/>
              <a:t>                .size(40.dp),</a:t>
            </a:r>
          </a:p>
          <a:p>
            <a:r>
              <a:rPr lang="en-US" dirty="0"/>
              <a:t>            tint = </a:t>
            </a:r>
            <a:r>
              <a:rPr lang="en-US" dirty="0" err="1"/>
              <a:t>Color.Black</a:t>
            </a:r>
            <a:r>
              <a:rPr lang="en-US" dirty="0"/>
              <a:t>,</a:t>
            </a:r>
          </a:p>
          <a:p>
            <a:r>
              <a:rPr lang="en-US" dirty="0"/>
              <a:t>        )</a:t>
            </a:r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01600" y="0"/>
            <a:ext cx="90424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Column(</a:t>
            </a:r>
            <a:r>
              <a:rPr lang="en-US" dirty="0" err="1"/>
              <a:t>horizontalAlignment</a:t>
            </a:r>
            <a:r>
              <a:rPr lang="en-US" dirty="0"/>
              <a:t> = </a:t>
            </a:r>
            <a:r>
              <a:rPr lang="en-US" dirty="0" err="1"/>
              <a:t>Alignment.CenterHorizontally</a:t>
            </a:r>
            <a:r>
              <a:rPr lang="en-US" dirty="0"/>
              <a:t>) {</a:t>
            </a:r>
          </a:p>
          <a:p>
            <a:r>
              <a:rPr lang="en-US" dirty="0"/>
              <a:t>            Text(text = "Location", style = MaterialTheme.typography.subtitle1, color = </a:t>
            </a:r>
            <a:r>
              <a:rPr lang="en-US" dirty="0" err="1"/>
              <a:t>Color.Black</a:t>
            </a:r>
            <a:r>
              <a:rPr lang="en-US" dirty="0"/>
              <a:t>)</a:t>
            </a:r>
          </a:p>
          <a:p>
            <a:r>
              <a:rPr lang="en-US" dirty="0"/>
              <a:t>            Row {</a:t>
            </a:r>
          </a:p>
          <a:p>
            <a:r>
              <a:rPr lang="en-US" dirty="0"/>
              <a:t>                Icon(</a:t>
            </a:r>
          </a:p>
          <a:p>
            <a:r>
              <a:rPr lang="en-US" dirty="0"/>
              <a:t>                    </a:t>
            </a:r>
            <a:r>
              <a:rPr lang="en-US" dirty="0" err="1"/>
              <a:t>imageVector</a:t>
            </a:r>
            <a:r>
              <a:rPr lang="en-US" dirty="0"/>
              <a:t> = </a:t>
            </a:r>
            <a:r>
              <a:rPr lang="en-US" dirty="0" err="1"/>
              <a:t>Icons.Default.LocationOn</a:t>
            </a:r>
            <a:r>
              <a:rPr lang="en-US" dirty="0"/>
              <a:t>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contentDescription</a:t>
            </a:r>
            <a:r>
              <a:rPr lang="en-US" dirty="0"/>
              <a:t> = "Location",</a:t>
            </a:r>
          </a:p>
          <a:p>
            <a:r>
              <a:rPr lang="en-US" dirty="0"/>
              <a:t>                    tint = </a:t>
            </a:r>
            <a:r>
              <a:rPr lang="en-US" dirty="0" err="1"/>
              <a:t>Color.Red</a:t>
            </a:r>
            <a:r>
              <a:rPr lang="en-US" dirty="0"/>
              <a:t>,</a:t>
            </a:r>
          </a:p>
          <a:p>
            <a:r>
              <a:rPr lang="en-US" dirty="0"/>
              <a:t>                )</a:t>
            </a:r>
          </a:p>
          <a:p>
            <a:r>
              <a:rPr lang="en-US" dirty="0"/>
              <a:t>                Text(text = "Accra" , color = </a:t>
            </a:r>
            <a:r>
              <a:rPr lang="en-US" dirty="0" err="1"/>
              <a:t>Color.Black</a:t>
            </a:r>
            <a:r>
              <a:rPr lang="en-US" dirty="0"/>
              <a:t>)</a:t>
            </a:r>
          </a:p>
          <a:p>
            <a:r>
              <a:rPr lang="en-US" dirty="0"/>
              <a:t>            }</a:t>
            </a:r>
          </a:p>
          <a:p>
            <a:endParaRPr lang="en-US" dirty="0"/>
          </a:p>
          <a:p>
            <a:r>
              <a:rPr lang="en-US" dirty="0"/>
              <a:t>        }</a:t>
            </a:r>
          </a:p>
          <a:p>
            <a:r>
              <a:rPr lang="en-US" dirty="0"/>
              <a:t>        Icon(</a:t>
            </a:r>
          </a:p>
          <a:p>
            <a:r>
              <a:rPr lang="en-US" dirty="0"/>
              <a:t>            </a:t>
            </a:r>
            <a:r>
              <a:rPr lang="en-US" dirty="0" err="1"/>
              <a:t>imageVector</a:t>
            </a:r>
            <a:r>
              <a:rPr lang="en-US" dirty="0"/>
              <a:t> = </a:t>
            </a:r>
            <a:r>
              <a:rPr lang="en-US" dirty="0" err="1"/>
              <a:t>Icons.Default.Notifications</a:t>
            </a:r>
            <a:r>
              <a:rPr lang="en-US" dirty="0"/>
              <a:t>, </a:t>
            </a:r>
            <a:r>
              <a:rPr lang="en-US" dirty="0" err="1"/>
              <a:t>contentDescription</a:t>
            </a:r>
            <a:r>
              <a:rPr lang="en-US" dirty="0"/>
              <a:t> = "Notification Icon",</a:t>
            </a:r>
          </a:p>
          <a:p>
            <a:r>
              <a:rPr lang="en-US" dirty="0"/>
              <a:t>            Modifier</a:t>
            </a:r>
          </a:p>
          <a:p>
            <a:r>
              <a:rPr lang="en-US" dirty="0"/>
              <a:t>                .size(45.dp),</a:t>
            </a:r>
          </a:p>
          <a:p>
            <a:r>
              <a:rPr lang="en-US" dirty="0"/>
              <a:t>            tint = </a:t>
            </a:r>
            <a:r>
              <a:rPr lang="en-US" dirty="0" err="1"/>
              <a:t>Color.Black</a:t>
            </a:r>
            <a:r>
              <a:rPr lang="en-US" dirty="0"/>
              <a:t>,</a:t>
            </a:r>
          </a:p>
          <a:p>
            <a:r>
              <a:rPr lang="en-US" dirty="0"/>
              <a:t>        )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@Composable</a:t>
            </a:r>
          </a:p>
          <a:p>
            <a:r>
              <a:rPr lang="en-US" dirty="0"/>
              <a:t>fun </a:t>
            </a:r>
            <a:r>
              <a:rPr lang="en-US" dirty="0" err="1"/>
              <a:t>CardPart</a:t>
            </a:r>
            <a:r>
              <a:rPr lang="en-US" dirty="0"/>
              <a:t>() { </a:t>
            </a:r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9E2A31-04A7-41D0-8A7B-A87EE7FD3A82}"/>
              </a:ext>
            </a:extLst>
          </p:cNvPr>
          <p:cNvSpPr txBox="1"/>
          <p:nvPr/>
        </p:nvSpPr>
        <p:spPr>
          <a:xfrm>
            <a:off x="0" y="1"/>
            <a:ext cx="9144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Card(modifier = </a:t>
            </a:r>
            <a:r>
              <a:rPr lang="en-US" dirty="0" err="1"/>
              <a:t>Modifier.size</a:t>
            </a:r>
            <a:r>
              <a:rPr lang="en-US" dirty="0"/>
              <a:t>(width = 310.dp, height = 150.dp), </a:t>
            </a:r>
            <a:r>
              <a:rPr lang="en-US" dirty="0" err="1"/>
              <a:t>RoundedCornerShape</a:t>
            </a:r>
            <a:r>
              <a:rPr lang="en-US" dirty="0"/>
              <a:t>(20.dp)) {</a:t>
            </a:r>
          </a:p>
          <a:p>
            <a:r>
              <a:rPr lang="en-US" dirty="0"/>
              <a:t>        Row(modifier = </a:t>
            </a:r>
            <a:r>
              <a:rPr lang="en-US" dirty="0" err="1"/>
              <a:t>Modifier.padding</a:t>
            </a:r>
            <a:r>
              <a:rPr lang="en-US" dirty="0"/>
              <a:t>(10.dp), </a:t>
            </a:r>
            <a:r>
              <a:rPr lang="en-US" dirty="0" err="1"/>
              <a:t>Arrangement.SpaceBetween</a:t>
            </a:r>
            <a:r>
              <a:rPr lang="en-US" dirty="0"/>
              <a:t>) {</a:t>
            </a:r>
          </a:p>
          <a:p>
            <a:r>
              <a:rPr lang="en-US" dirty="0"/>
              <a:t>            Column(</a:t>
            </a:r>
            <a:r>
              <a:rPr lang="en-US" dirty="0" err="1"/>
              <a:t>verticalArrangement</a:t>
            </a:r>
            <a:r>
              <a:rPr lang="en-US" dirty="0"/>
              <a:t> = </a:t>
            </a:r>
            <a:r>
              <a:rPr lang="en-US" dirty="0" err="1"/>
              <a:t>Arrangement.spacedBy</a:t>
            </a:r>
            <a:r>
              <a:rPr lang="en-US" dirty="0"/>
              <a:t>(12.dp)) {</a:t>
            </a:r>
          </a:p>
          <a:p>
            <a:r>
              <a:rPr lang="en-US" dirty="0"/>
              <a:t>                Text(text = "Get Special Discounts")</a:t>
            </a:r>
          </a:p>
          <a:p>
            <a:r>
              <a:rPr lang="en-US" dirty="0"/>
              <a:t>                Text(text = "up to 85%", style = MaterialTheme.typography.h5)</a:t>
            </a:r>
          </a:p>
          <a:p>
            <a:r>
              <a:rPr lang="en-US" dirty="0"/>
              <a:t>                Button(</a:t>
            </a:r>
            <a:r>
              <a:rPr lang="en-US" dirty="0" err="1"/>
              <a:t>onClick</a:t>
            </a:r>
            <a:r>
              <a:rPr lang="en-US" dirty="0"/>
              <a:t> = {}, colors = </a:t>
            </a:r>
            <a:r>
              <a:rPr lang="en-US" dirty="0" err="1"/>
              <a:t>ButtonDefaults.buttonColors</a:t>
            </a:r>
            <a:r>
              <a:rPr lang="en-US" dirty="0"/>
              <a:t>(</a:t>
            </a:r>
            <a:r>
              <a:rPr lang="en-US" dirty="0" err="1"/>
              <a:t>Color.White</a:t>
            </a:r>
            <a:r>
              <a:rPr lang="en-US" dirty="0"/>
              <a:t>)) {</a:t>
            </a:r>
          </a:p>
          <a:p>
            <a:r>
              <a:rPr lang="en-US" dirty="0"/>
              <a:t>                    Text(text = "Claim voucher", color = </a:t>
            </a:r>
            <a:r>
              <a:rPr lang="en-US" dirty="0" err="1"/>
              <a:t>MaterialTheme.colors.surface</a:t>
            </a:r>
            <a:r>
              <a:rPr lang="en-US" dirty="0"/>
              <a:t>)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    Image(</a:t>
            </a:r>
          </a:p>
          <a:p>
            <a:r>
              <a:rPr lang="en-US" dirty="0"/>
              <a:t>                painter = </a:t>
            </a:r>
            <a:r>
              <a:rPr lang="en-US" dirty="0" err="1"/>
              <a:t>painterResource</a:t>
            </a:r>
            <a:r>
              <a:rPr lang="en-US" dirty="0"/>
              <a:t>(id = </a:t>
            </a:r>
            <a:r>
              <a:rPr lang="en-US" dirty="0" err="1"/>
              <a:t>R.drawable.food_tip_im</a:t>
            </a:r>
            <a:r>
              <a:rPr lang="en-US" dirty="0"/>
              <a:t>),</a:t>
            </a:r>
          </a:p>
          <a:p>
            <a:r>
              <a:rPr lang="en-US" dirty="0"/>
              <a:t>                </a:t>
            </a:r>
            <a:r>
              <a:rPr lang="en-US" dirty="0" err="1"/>
              <a:t>contentDescription</a:t>
            </a:r>
            <a:r>
              <a:rPr lang="en-US" dirty="0"/>
              <a:t> = "Food Image", </a:t>
            </a:r>
            <a:r>
              <a:rPr lang="en-US" dirty="0" err="1"/>
              <a:t>Modifier.size</a:t>
            </a:r>
            <a:r>
              <a:rPr lang="en-US" dirty="0"/>
              <a:t>(width = 100.dp, height = 200.dp)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@Composable</a:t>
            </a:r>
          </a:p>
          <a:p>
            <a:r>
              <a:rPr lang="en-US" dirty="0"/>
              <a:t>fun </a:t>
            </a:r>
            <a:r>
              <a:rPr lang="en-US" dirty="0" err="1"/>
              <a:t>PopularFood</a:t>
            </a:r>
            <a:r>
              <a:rPr lang="en-US" dirty="0"/>
              <a:t>(</a:t>
            </a:r>
          </a:p>
          <a:p>
            <a:r>
              <a:rPr lang="en-US" dirty="0"/>
              <a:t>    @DrawableRes drawable: Int,</a:t>
            </a:r>
          </a:p>
          <a:p>
            <a:r>
              <a:rPr lang="en-US" dirty="0"/>
              <a:t>    @StringRes text1: Int,</a:t>
            </a:r>
          </a:p>
          <a:p>
            <a:r>
              <a:rPr lang="en-US" dirty="0"/>
              <a:t>    context: Context</a:t>
            </a:r>
          </a:p>
          <a:p>
            <a:r>
              <a:rPr lang="en-US" dirty="0"/>
              <a:t>) {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250</TotalTime>
  <Words>2149</Words>
  <Application>Microsoft Office PowerPoint</Application>
  <PresentationFormat>Widescreen</PresentationFormat>
  <Paragraphs>315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Times New Roman</vt:lpstr>
      <vt:lpstr>Trebuchet MS</vt:lpstr>
      <vt:lpstr>Wingdings</vt:lpstr>
      <vt:lpstr>Wingdings 3</vt:lpstr>
      <vt:lpstr>Facet</vt:lpstr>
      <vt:lpstr>     ANDROID DEVELOPERS</vt:lpstr>
      <vt:lpstr>PROJECT DETAILS </vt:lpstr>
      <vt:lpstr>Project Workflow : </vt:lpstr>
      <vt:lpstr>Technologies Used 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premrajesh2005@gmail.com</cp:lastModifiedBy>
  <cp:revision>13</cp:revision>
  <dcterms:created xsi:type="dcterms:W3CDTF">2024-03-18T04:06:37Z</dcterms:created>
  <dcterms:modified xsi:type="dcterms:W3CDTF">2024-11-28T13:44:56Z</dcterms:modified>
</cp:coreProperties>
</file>

<file path=docProps/thumbnail.jpeg>
</file>